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21"/>
  </p:normalViewPr>
  <p:slideViewPr>
    <p:cSldViewPr snapToGrid="0" snapToObjects="1">
      <p:cViewPr varScale="1">
        <p:scale>
          <a:sx n="91" d="100"/>
          <a:sy n="91" d="100"/>
        </p:scale>
        <p:origin x="84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E2BE-FCFB-6540-8F0B-4569B9CBE304}" type="datetimeFigureOut">
              <a:rPr lang="en-US" smtClean="0"/>
              <a:t>3/2/16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A8F68-21AD-1748-B31C-9F568BF4B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12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E2BE-FCFB-6540-8F0B-4569B9CBE304}" type="datetimeFigureOut">
              <a:rPr lang="en-US" smtClean="0"/>
              <a:t>3/2/16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A8F68-21AD-1748-B31C-9F568BF4B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086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E2BE-FCFB-6540-8F0B-4569B9CBE304}" type="datetimeFigureOut">
              <a:rPr lang="en-US" smtClean="0"/>
              <a:t>3/2/16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A8F68-21AD-1748-B31C-9F568BF4B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00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E2BE-FCFB-6540-8F0B-4569B9CBE304}" type="datetimeFigureOut">
              <a:rPr lang="en-US" smtClean="0"/>
              <a:t>3/2/16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A8F68-21AD-1748-B31C-9F568BF4B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349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E2BE-FCFB-6540-8F0B-4569B9CBE304}" type="datetimeFigureOut">
              <a:rPr lang="en-US" smtClean="0"/>
              <a:t>3/2/16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A8F68-21AD-1748-B31C-9F568BF4B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649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E2BE-FCFB-6540-8F0B-4569B9CBE304}" type="datetimeFigureOut">
              <a:rPr lang="en-US" smtClean="0"/>
              <a:t>3/2/16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A8F68-21AD-1748-B31C-9F568BF4B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360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E2BE-FCFB-6540-8F0B-4569B9CBE304}" type="datetimeFigureOut">
              <a:rPr lang="en-US" smtClean="0"/>
              <a:t>3/2/16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A8F68-21AD-1748-B31C-9F568BF4B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344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E2BE-FCFB-6540-8F0B-4569B9CBE304}" type="datetimeFigureOut">
              <a:rPr lang="en-US" smtClean="0"/>
              <a:t>3/2/16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A8F68-21AD-1748-B31C-9F568BF4B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968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E2BE-FCFB-6540-8F0B-4569B9CBE304}" type="datetimeFigureOut">
              <a:rPr lang="en-US" smtClean="0"/>
              <a:t>3/2/16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A8F68-21AD-1748-B31C-9F568BF4B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31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E2BE-FCFB-6540-8F0B-4569B9CBE304}" type="datetimeFigureOut">
              <a:rPr lang="en-US" smtClean="0"/>
              <a:t>3/2/16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A8F68-21AD-1748-B31C-9F568BF4B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958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E2BE-FCFB-6540-8F0B-4569B9CBE304}" type="datetimeFigureOut">
              <a:rPr lang="en-US" smtClean="0"/>
              <a:t>3/2/16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A8F68-21AD-1748-B31C-9F568BF4B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34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AE2BE-FCFB-6540-8F0B-4569B9CBE304}" type="datetimeFigureOut">
              <a:rPr lang="en-US" smtClean="0"/>
              <a:t>3/2/16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6A8F68-21AD-1748-B31C-9F568BF4B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579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529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Karen Murano</dc:creator>
  <cp:lastModifiedBy>Karen Murano</cp:lastModifiedBy>
  <cp:revision>2</cp:revision>
  <dcterms:created xsi:type="dcterms:W3CDTF">2016-03-01T23:55:42Z</dcterms:created>
  <dcterms:modified xsi:type="dcterms:W3CDTF">2016-03-03T03:42:24Z</dcterms:modified>
</cp:coreProperties>
</file>